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4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1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-1488" y="-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27446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1951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88109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28190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18093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04348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13114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37632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2069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30195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8925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4730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1173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2043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9156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427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8457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88459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ron-sector.com/gallery/show.aspx?id=3944&amp;t=39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57600" y="5590926"/>
            <a:ext cx="4267199" cy="1574149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B0F0"/>
                </a:solidFill>
                <a:latin typeface="Rockwell Extra Bold" panose="02060903040505020403" pitchFamily="18" charset="0"/>
              </a:rPr>
              <a:t>Tr</a:t>
            </a:r>
            <a:r>
              <a:rPr lang="en-US" dirty="0" err="1" smtClean="0">
                <a:solidFill>
                  <a:srgbClr val="FFC000"/>
                </a:solidFill>
                <a:latin typeface="Rockwell Extra Bold" panose="02060903040505020403" pitchFamily="18" charset="0"/>
              </a:rPr>
              <a:t>on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516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 медленно, но верно, они появились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ПУСТОГО ПРОЕКТА </a:t>
            </a:r>
            <a:r>
              <a:rPr lang="en-US" sz="9600" dirty="0" smtClean="0"/>
              <a:t>3D</a:t>
            </a:r>
            <a:endParaRPr lang="ru-RU" sz="9600" dirty="0"/>
          </a:p>
        </p:txBody>
      </p:sp>
      <p:pic>
        <p:nvPicPr>
          <p:cNvPr id="1026" name="Picture 2" descr="C:\Users\LENOVO\Desktop\screens\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8813" y="1906800"/>
            <a:ext cx="8196019" cy="460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468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accent2"/>
                </a:solidFill>
              </a:rPr>
              <a:t>Меееедленно</a:t>
            </a:r>
            <a:r>
              <a:rPr lang="ru-RU" dirty="0" smtClean="0">
                <a:solidFill>
                  <a:schemeClr val="accent2"/>
                </a:solidFill>
              </a:rPr>
              <a:t>….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ПОЧТИ ПУСТОГО</a:t>
            </a:r>
            <a:endParaRPr lang="ru-RU" sz="9600" dirty="0"/>
          </a:p>
        </p:txBody>
      </p:sp>
      <p:pic>
        <p:nvPicPr>
          <p:cNvPr id="2050" name="Picture 2" descr="C:\Users\LENOVO\Desktop\screens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957" y="1333500"/>
            <a:ext cx="896439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965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Но верно!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327955" y="855489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 ОСНОВЫ МОТОЦИКЛА</a:t>
            </a:r>
            <a:endParaRPr lang="ru-RU" sz="9600" dirty="0"/>
          </a:p>
        </p:txBody>
      </p:sp>
      <p:pic>
        <p:nvPicPr>
          <p:cNvPr id="4098" name="Picture 2" descr="C:\Users\LENOVO\Desktop\screens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1101" y="1143000"/>
            <a:ext cx="9732763" cy="54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051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58918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Он совершенствовался, вместе с нашими навыками работы в </a:t>
            </a:r>
            <a:r>
              <a:rPr lang="en-US" dirty="0" smtClean="0">
                <a:solidFill>
                  <a:schemeClr val="accent2"/>
                </a:solidFill>
              </a:rPr>
              <a:t>3Ds MAX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ПОЧТИ ГОТОВОГО</a:t>
            </a:r>
            <a:endParaRPr lang="ru-RU" sz="9600" dirty="0"/>
          </a:p>
        </p:txBody>
      </p:sp>
      <p:pic>
        <p:nvPicPr>
          <p:cNvPr id="5122" name="Picture 2" descr="C:\Users\LENOVO\Desktop\screens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3011" y="1866900"/>
            <a:ext cx="8388112" cy="471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130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58918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И, наконец, он приобрел свой истинный облик!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ГОТОВОГО</a:t>
            </a:r>
            <a:endParaRPr lang="ru-RU" sz="9600" dirty="0"/>
          </a:p>
        </p:txBody>
      </p:sp>
      <p:pic>
        <p:nvPicPr>
          <p:cNvPr id="3074" name="Picture 2" descr="C:\Users\LENOVO\Desktop\screens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1160" y="1771650"/>
            <a:ext cx="8516174" cy="478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737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hq-wallpapers.ru/wallpapers/5/hq-wallpapers_ru_films_24241_1920x1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8011" y="0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И, согласитесь, похож 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051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ttp://profibit.net/files/01/3651bf2d07df7992af16564540f63ec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7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93829" cy="1492196"/>
          </a:xfrm>
        </p:spPr>
        <p:txBody>
          <a:bodyPr/>
          <a:lstStyle/>
          <a:p>
            <a:r>
              <a:rPr lang="ru-RU" dirty="0">
                <a:solidFill>
                  <a:schemeClr val="accent2"/>
                </a:solidFill>
              </a:rPr>
              <a:t>П</a:t>
            </a:r>
            <a:r>
              <a:rPr lang="ru-RU" dirty="0" smtClean="0">
                <a:solidFill>
                  <a:schemeClr val="accent2"/>
                </a:solidFill>
              </a:rPr>
              <a:t>отом мы начали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писать движок </a:t>
            </a:r>
            <a:br>
              <a:rPr lang="ru-RU" dirty="0" smtClean="0">
                <a:solidFill>
                  <a:schemeClr val="accent2"/>
                </a:solidFill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553200" y="108858"/>
            <a:ext cx="10493829" cy="149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>
                <a:solidFill>
                  <a:schemeClr val="accent2"/>
                </a:solidFill>
              </a:rPr>
              <a:t>Нас всюду ждали 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ошибки и </a:t>
            </a:r>
            <a:r>
              <a:rPr lang="en-US" dirty="0" smtClean="0">
                <a:solidFill>
                  <a:schemeClr val="accent2"/>
                </a:solidFill>
              </a:rPr>
              <a:t>warning’</a:t>
            </a:r>
            <a:r>
              <a:rPr lang="ru-RU" dirty="0" smtClean="0">
                <a:solidFill>
                  <a:schemeClr val="accent2"/>
                </a:solidFill>
              </a:rPr>
              <a:t>и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67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mir3d.ru/upload/iblock/cbe/rhvprxx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1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0625" y="118890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Порой проблемы удавалось решить дипломатическим путем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601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metagames.ru/screenshots_copy/pc/T/TRON_Evolution/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232228"/>
            <a:ext cx="12192000" cy="740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93829" cy="1492196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Но мы не сдавались, прям как герои этого фильма!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19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marioland.ru/shop/admin/pictures/124553b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2032"/>
            <a:ext cx="12192000" cy="6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93829" cy="1492196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 конце концов </a:t>
            </a:r>
            <a:r>
              <a:rPr lang="ru-RU" dirty="0" err="1" smtClean="0">
                <a:solidFill>
                  <a:schemeClr val="accent2"/>
                </a:solidFill>
              </a:rPr>
              <a:t>ФизТех</a:t>
            </a:r>
            <a:r>
              <a:rPr lang="ru-RU" dirty="0" smtClean="0">
                <a:solidFill>
                  <a:schemeClr val="accent2"/>
                </a:solidFill>
              </a:rPr>
              <a:t> всегда преодолевал все трудности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068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rewalls.com/pic/201104/1440x900/reWalls.com-284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5221" y="504462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Игра Трон:</a:t>
            </a:r>
            <a:endParaRPr lang="ru-RU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23909" y="2309345"/>
            <a:ext cx="4463292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Предыстория: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	Первая версия этой игры появилась в 1982 году, основана на одноименном фильме, вышедшем в том же году. С тех пор выходило несколько обновлений. В 2010 году вышел фильм Трон: Наследие, впечатленные им, мы и решили написать этот проект.</a:t>
            </a:r>
          </a:p>
        </p:txBody>
      </p:sp>
    </p:spTree>
    <p:extLst>
      <p:ext uri="{BB962C8B-B14F-4D97-AF65-F5344CB8AC3E}">
        <p14:creationId xmlns:p14="http://schemas.microsoft.com/office/powerpoint/2010/main" xmlns="" val="4875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livelyn.net/uploads/posts/2010-10/1287040240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81915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4220" y="-83381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 первой версии были боты. Но нам хотелось играть с реальными игроками...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94662" y="7956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Так мы и начали писать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Сетевую игру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981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5050" y="304800"/>
            <a:ext cx="9404723" cy="106680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 это было непросто.</a:t>
            </a:r>
            <a:br>
              <a:rPr lang="ru-RU" dirty="0" smtClean="0">
                <a:solidFill>
                  <a:schemeClr val="accent2"/>
                </a:solidFill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14338" name="Picture 2" descr="http://moviez.su/uploads/posts/2012-12/1355548957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74800"/>
            <a:ext cx="7924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0" y="1371600"/>
            <a:ext cx="4267201" cy="54864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Нет, мы так и не поняли, как писать </a:t>
            </a:r>
            <a:r>
              <a:rPr lang="en-US" dirty="0" smtClean="0">
                <a:solidFill>
                  <a:schemeClr val="accent2"/>
                </a:solidFill>
              </a:rPr>
              <a:t>DOTA2, WOW, WOT, LOL </a:t>
            </a:r>
            <a:r>
              <a:rPr lang="ru-RU" dirty="0" smtClean="0">
                <a:solidFill>
                  <a:schemeClr val="accent2"/>
                </a:solidFill>
              </a:rPr>
              <a:t>или какую либо другую игру, зато мы поняли, как писать нашу! Бессонными ночами, мы убирали дрожание, оживление убитых игроков, </a:t>
            </a:r>
            <a:r>
              <a:rPr lang="ru-RU" strike="sngStrike" dirty="0" err="1" smtClean="0">
                <a:solidFill>
                  <a:schemeClr val="accent2"/>
                </a:solidFill>
              </a:rPr>
              <a:t>ботали</a:t>
            </a:r>
            <a:r>
              <a:rPr lang="ru-RU" strike="sngStrike" dirty="0" smtClean="0">
                <a:solidFill>
                  <a:schemeClr val="accent2"/>
                </a:solidFill>
              </a:rPr>
              <a:t> </a:t>
            </a:r>
            <a:r>
              <a:rPr lang="ru-RU" strike="sngStrike" dirty="0" err="1" smtClean="0">
                <a:solidFill>
                  <a:schemeClr val="accent2"/>
                </a:solidFill>
              </a:rPr>
              <a:t>теормех</a:t>
            </a:r>
            <a:r>
              <a:rPr lang="ru-RU" dirty="0" smtClean="0">
                <a:solidFill>
                  <a:schemeClr val="accent2"/>
                </a:solidFill>
              </a:rPr>
              <a:t>, да и эта презентация тоже делалась не при свете дня. Но какая разница, если оно, наконец, хоть как-то, но стало работать. И дело даже не в пятерке по информатике, в просто в том, что мы смогли в этом разобраться сами. Даже практически без </a:t>
            </a:r>
            <a:r>
              <a:rPr lang="en-US" dirty="0" smtClean="0">
                <a:solidFill>
                  <a:schemeClr val="accent2"/>
                </a:solidFill>
              </a:rPr>
              <a:t>Google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04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mg1.1tv.ru/imgsize640x360/PR201112271800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Ведь сперва на каждого клиента сервер смотрел удивленными глазами и думал, кто же они… 	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2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yugopolis.ru/data/mediadb/2383/0000/0771/77107/466x10000_out_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7918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Потом он даже научился с ними взаимодействовать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126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mg15.nnm.me/8/9/a/0/b/896655ba678b58cac7bdf65e50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050834" cy="1853248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Хотя на некоторые его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аспекты мы до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сих пор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смотрим с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удивлением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82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s1.goodfon.ru/image/147350-2560x1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Оставалась графика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285705"/>
            <a:ext cx="12192000" cy="572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И, казалось бы, мы были на финишной прямой. Ведь из такой она стала….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90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508342" cy="1853248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Кстати, в фильме она тоже из такой: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20482" name="Picture 2" descr="http://img11.nnm.me/e/3/d/3/1/e07af1cc67e81aa0c2bfaa7bcc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439333"/>
            <a:ext cx="12192000" cy="541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689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oboi.ws/download-14-5747/file/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2701" y="361950"/>
            <a:ext cx="10508342" cy="1853248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Стала такой: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91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168" y="264131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А наша стала такой: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117825" y="166466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e-BY" sz="9600" smtClean="0">
                <a:solidFill>
                  <a:schemeClr val="accent2"/>
                </a:solidFill>
              </a:rPr>
              <a:t>А вот не покажем)</a:t>
            </a:r>
            <a:endParaRPr lang="ru-RU" sz="9600" dirty="0">
              <a:solidFill>
                <a:schemeClr val="accent2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63082" y="5627160"/>
            <a:ext cx="986948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>
                <a:solidFill>
                  <a:schemeClr val="accent2"/>
                </a:solidFill>
              </a:rPr>
              <a:t>Из, как вы помните, обычных стенок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34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5111" y="509868"/>
            <a:ext cx="11545889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Процесс разработки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r>
              <a:rPr lang="ru-RU" dirty="0">
                <a:solidFill>
                  <a:schemeClr val="accent2"/>
                </a:solidFill>
              </a:rPr>
              <a:t/>
            </a:r>
            <a:br>
              <a:rPr lang="ru-RU" dirty="0">
                <a:solidFill>
                  <a:schemeClr val="accent2"/>
                </a:solidFill>
              </a:rPr>
            </a:br>
            <a:r>
              <a:rPr lang="ru-RU" sz="1800" dirty="0" smtClean="0">
                <a:solidFill>
                  <a:schemeClr val="accent2"/>
                </a:solidFill>
              </a:rPr>
              <a:t>Прост, как кастрюля вареной морковки</a:t>
            </a:r>
            <a:endParaRPr lang="ru-RU" sz="1800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Создание </a:t>
            </a:r>
            <a:r>
              <a:rPr lang="ru-RU" dirty="0" err="1" smtClean="0">
                <a:solidFill>
                  <a:schemeClr val="accent2"/>
                </a:solidFill>
              </a:rPr>
              <a:t>репозитория</a:t>
            </a:r>
            <a:endParaRPr lang="ru-RU" dirty="0" smtClean="0">
              <a:solidFill>
                <a:schemeClr val="accent2"/>
              </a:solidFill>
            </a:endParaRPr>
          </a:p>
          <a:p>
            <a:r>
              <a:rPr lang="ru-RU" dirty="0" smtClean="0">
                <a:solidFill>
                  <a:schemeClr val="accent2"/>
                </a:solidFill>
              </a:rPr>
              <a:t>Создание общей структуры проекта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Создания альфа-релиза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Проектировка сетевой игры</a:t>
            </a:r>
          </a:p>
          <a:p>
            <a:pPr marL="0" indent="0">
              <a:buNone/>
            </a:pPr>
            <a:endParaRPr lang="en-US" dirty="0" smtClean="0">
              <a:solidFill>
                <a:schemeClr val="accent2"/>
              </a:solidFill>
            </a:endParaRPr>
          </a:p>
          <a:p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74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C000"/>
                </a:solidFill>
              </a:rPr>
              <a:t>Состав разработчиков: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C000"/>
                </a:solidFill>
              </a:rPr>
              <a:t>Сафонов Владимир</a:t>
            </a:r>
          </a:p>
          <a:p>
            <a:r>
              <a:rPr lang="ru-RU" dirty="0" err="1" smtClean="0">
                <a:solidFill>
                  <a:srgbClr val="FFC000"/>
                </a:solidFill>
              </a:rPr>
              <a:t>Гиля-Зетинов</a:t>
            </a:r>
            <a:r>
              <a:rPr lang="ru-RU" dirty="0" smtClean="0">
                <a:solidFill>
                  <a:srgbClr val="FFC000"/>
                </a:solidFill>
              </a:rPr>
              <a:t> Александр</a:t>
            </a:r>
          </a:p>
          <a:p>
            <a:r>
              <a:rPr lang="ru-RU" dirty="0" smtClean="0">
                <a:solidFill>
                  <a:srgbClr val="FFC000"/>
                </a:solidFill>
              </a:rPr>
              <a:t>Коваленко Никита</a:t>
            </a:r>
          </a:p>
          <a:p>
            <a:r>
              <a:rPr lang="ru-RU" dirty="0" smtClean="0">
                <a:solidFill>
                  <a:srgbClr val="FFC000"/>
                </a:solidFill>
              </a:rPr>
              <a:t>Исмагилова Рената</a:t>
            </a:r>
          </a:p>
          <a:p>
            <a:r>
              <a:rPr lang="ru-RU" dirty="0" smtClean="0">
                <a:solidFill>
                  <a:srgbClr val="FFC000"/>
                </a:solidFill>
              </a:rPr>
              <a:t>Щукин Константин</a:t>
            </a:r>
          </a:p>
          <a:p>
            <a:r>
              <a:rPr lang="ru-RU" dirty="0" err="1" smtClean="0">
                <a:solidFill>
                  <a:srgbClr val="FFC000"/>
                </a:solidFill>
              </a:rPr>
              <a:t>Алоян</a:t>
            </a:r>
            <a:r>
              <a:rPr lang="ru-RU" dirty="0" smtClean="0">
                <a:solidFill>
                  <a:srgbClr val="FFC000"/>
                </a:solidFill>
              </a:rPr>
              <a:t> Георгий</a:t>
            </a:r>
          </a:p>
        </p:txBody>
      </p:sp>
      <p:pic>
        <p:nvPicPr>
          <p:cNvPr id="4" name="Picture 2" descr="http://st-im.kinopoisk.ru/im/wallpaper/1/3/9/kinopoisk.ru-TRON_3A-Legacy-1399464--w--12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28662" y="2318414"/>
            <a:ext cx="7263338" cy="453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654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accent2"/>
                </a:solidFill>
              </a:rPr>
              <a:t>Репозиторий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smtClean="0">
                <a:solidFill>
                  <a:schemeClr val="accent2"/>
                </a:solidFill>
              </a:rPr>
              <a:t>на </a:t>
            </a:r>
            <a:r>
              <a:rPr lang="en-US" dirty="0" err="1" smtClean="0">
                <a:solidFill>
                  <a:schemeClr val="accent2"/>
                </a:solidFill>
              </a:rPr>
              <a:t>GitHub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6572" y="1379076"/>
            <a:ext cx="7543800" cy="52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307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Общая структура проекта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428750"/>
            <a:ext cx="8946541" cy="5276850"/>
          </a:xfrm>
        </p:spPr>
        <p:txBody>
          <a:bodyPr>
            <a:normAutofit fontScale="92500"/>
          </a:bodyPr>
          <a:lstStyle/>
          <a:p>
            <a:r>
              <a:rPr lang="ru-RU" dirty="0" smtClean="0">
                <a:solidFill>
                  <a:schemeClr val="accent2"/>
                </a:solidFill>
              </a:rPr>
              <a:t>Библиотека двумерной геометрии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GeoGeometry</a:t>
            </a:r>
            <a:endParaRPr lang="en-US" dirty="0" smtClean="0">
              <a:solidFill>
                <a:schemeClr val="accent2"/>
              </a:solidFill>
            </a:endParaRP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GeoGometry2D</a:t>
            </a:r>
          </a:p>
          <a:p>
            <a:r>
              <a:rPr lang="ru-RU" dirty="0">
                <a:solidFill>
                  <a:schemeClr val="accent2"/>
                </a:solidFill>
              </a:rPr>
              <a:t>Класс, ответственный за экзогенные параметры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endParaRPr lang="ru-RU" dirty="0">
              <a:solidFill>
                <a:schemeClr val="accent2"/>
              </a:solidFill>
            </a:endParaRP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Constants </a:t>
            </a:r>
            <a:endParaRPr lang="ru-RU" dirty="0" smtClean="0">
              <a:solidFill>
                <a:schemeClr val="accent2"/>
              </a:solidFill>
            </a:endParaRPr>
          </a:p>
          <a:p>
            <a:r>
              <a:rPr lang="ru-RU" dirty="0" smtClean="0">
                <a:solidFill>
                  <a:schemeClr val="accent2"/>
                </a:solidFill>
              </a:rPr>
              <a:t>Классы, необходимые для сохранения и обработки состояния игры: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Game_Engime</a:t>
            </a:r>
            <a:endParaRPr lang="ru-RU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Game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Player</a:t>
            </a:r>
          </a:p>
          <a:p>
            <a:pPr lvl="3"/>
            <a:r>
              <a:rPr lang="en-US" dirty="0" err="1" smtClean="0">
                <a:solidFill>
                  <a:schemeClr val="accent2"/>
                </a:solidFill>
              </a:rPr>
              <a:t>LightCycle</a:t>
            </a:r>
            <a:endParaRPr lang="en-US" dirty="0">
              <a:solidFill>
                <a:schemeClr val="accent2"/>
              </a:solidFill>
            </a:endParaRP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Wall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Rocket 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Bomb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xmlns="" val="15764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/>
                </a:solidFill>
              </a:rPr>
              <a:t>Общая структура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600200"/>
            <a:ext cx="8946541" cy="52578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2"/>
                </a:solidFill>
              </a:rPr>
              <a:t>Классы, обрабатывающие все сетевые протоколы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endParaRPr lang="ru-RU" dirty="0" smtClean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Client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Server</a:t>
            </a:r>
            <a:endParaRPr lang="ru-RU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State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Changes</a:t>
            </a:r>
            <a:endParaRPr lang="ru-RU" dirty="0" smtClean="0">
              <a:solidFill>
                <a:schemeClr val="accent2"/>
              </a:solidFill>
            </a:endParaRPr>
          </a:p>
          <a:p>
            <a:r>
              <a:rPr lang="ru-RU" dirty="0" smtClean="0">
                <a:solidFill>
                  <a:schemeClr val="accent2"/>
                </a:solidFill>
              </a:rPr>
              <a:t>Классы, отвечающие за графику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GEngine</a:t>
            </a:r>
            <a:endParaRPr lang="en-US" dirty="0" smtClean="0">
              <a:solidFill>
                <a:schemeClr val="accent2"/>
              </a:solidFill>
            </a:endParaRP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Graph2D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Mesh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GUI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….. </a:t>
            </a:r>
            <a:endParaRPr lang="ru-RU" dirty="0" smtClean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95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Дальнейшее развитие: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10098088" cy="4195481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Возврат в игру возможности добавить ботов разного уровня сложности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Возможность объединяться в команды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Расширение арсенала бонусов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Создание игрового чата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Более изящные звуковые и визуальные эффекты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Более плавные повороты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Несколько уровней полигона и его перестроение, как в фильме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Возможности для игры по сети между более удаленными игроками</a:t>
            </a:r>
          </a:p>
          <a:p>
            <a:r>
              <a:rPr lang="be-BY" dirty="0" smtClean="0">
                <a:solidFill>
                  <a:schemeClr val="accent2"/>
                </a:solidFill>
              </a:rPr>
              <a:t>Добав</a:t>
            </a:r>
            <a:r>
              <a:rPr lang="ru-RU" dirty="0" err="1" smtClean="0">
                <a:solidFill>
                  <a:schemeClr val="accent2"/>
                </a:solidFill>
              </a:rPr>
              <a:t>ить</a:t>
            </a:r>
            <a:r>
              <a:rPr lang="ru-RU" dirty="0" smtClean="0">
                <a:solidFill>
                  <a:schemeClr val="accent2"/>
                </a:solidFill>
              </a:rPr>
              <a:t> человечка </a:t>
            </a:r>
            <a:r>
              <a:rPr lang="ru-RU" smtClean="0">
                <a:solidFill>
                  <a:schemeClr val="accent2"/>
                </a:solidFill>
              </a:rPr>
              <a:t>на мотоцикл)</a:t>
            </a:r>
            <a:endParaRPr lang="ru-RU" dirty="0" smtClean="0">
              <a:solidFill>
                <a:schemeClr val="accent2"/>
              </a:solidFill>
            </a:endParaRPr>
          </a:p>
          <a:p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569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А </a:t>
            </a:r>
            <a:r>
              <a:rPr lang="ru-RU" dirty="0" err="1" smtClean="0">
                <a:solidFill>
                  <a:schemeClr val="accent2"/>
                </a:solidFill>
              </a:rPr>
              <a:t>сыргать</a:t>
            </a:r>
            <a:r>
              <a:rPr lang="ru-RU" dirty="0" smtClean="0">
                <a:solidFill>
                  <a:schemeClr val="accent2"/>
                </a:solidFill>
              </a:rPr>
              <a:t>?)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506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2205318"/>
            <a:ext cx="9404723" cy="1400530"/>
          </a:xfrm>
        </p:spPr>
        <p:txBody>
          <a:bodyPr/>
          <a:lstStyle/>
          <a:p>
            <a:r>
              <a:rPr lang="ru-RU" dirty="0" smtClean="0"/>
              <a:t>НАШЕ ОБЩЕЕ ФОТО!!!</a:t>
            </a:r>
            <a:br>
              <a:rPr lang="ru-RU" dirty="0" smtClean="0"/>
            </a:br>
            <a:r>
              <a:rPr lang="ru-RU" dirty="0" smtClean="0"/>
              <a:t>ДА, ***, ЗДЕСЬ БУДЕТ НАШЕ С ВАМИ ФОТО!!!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2324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fancrocuz.ru/wp-content/uploads/2011/03/%D1%82%D1%80%D0%BE%D0%B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35973" y="-132735"/>
            <a:ext cx="12427974" cy="69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39689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Предыстория,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или с чего все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начиналось: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73484" y="455425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Мы решили написать игру. Конечно,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сперва мы хотели сделать много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уровней, различные бонусы.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Красивые машины, ракеты, бомбы, </a:t>
            </a:r>
          </a:p>
          <a:p>
            <a:pPr marL="0" indent="0">
              <a:buNone/>
            </a:pPr>
            <a:r>
              <a:rPr lang="ru-RU" dirty="0" err="1" smtClean="0">
                <a:solidFill>
                  <a:schemeClr val="accent2"/>
                </a:solidFill>
              </a:rPr>
              <a:t>аудиосопровождение</a:t>
            </a:r>
            <a:r>
              <a:rPr lang="ru-RU" dirty="0" smtClean="0">
                <a:solidFill>
                  <a:schemeClr val="accent2"/>
                </a:solidFill>
              </a:rPr>
              <a:t>..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754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s3.goodfon.ru/image/161204-1920x1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Мы нашли обои с красивыми модельками, как, например эта: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0951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papers.ru/wallpapers/films/6401/1280x960_%D0%A2%D0%A0%D0%9E%D0%9D-%D0%BD%D0%B0%D1%81%D0%BB%D0%B5%D0%B4%D0%B8%D0%B5---%D0%9C%D0%BE%D1%82%D0%BE%D1%86%D0%B8%D0%BA%D0%B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095500" y="0"/>
            <a:ext cx="9192338" cy="68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Или эта…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96838" y="1601317"/>
            <a:ext cx="5095162" cy="554486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Конечно, сперва не все пошло так гладко, как нам хотелось. И первое, что вообще ездило были стенки. Игра не была </a:t>
            </a:r>
            <a:r>
              <a:rPr lang="ru-RU" dirty="0" err="1" smtClean="0">
                <a:solidFill>
                  <a:schemeClr val="accent2"/>
                </a:solidFill>
              </a:rPr>
              <a:t>расчитана</a:t>
            </a:r>
            <a:r>
              <a:rPr lang="ru-RU" dirty="0" smtClean="0">
                <a:solidFill>
                  <a:schemeClr val="accent2"/>
                </a:solidFill>
              </a:rPr>
              <a:t> на игру по сети, не говоря уже о том,  что ни о каких ракетах и бомбах речи даже не шло..</a:t>
            </a:r>
          </a:p>
        </p:txBody>
      </p:sp>
    </p:spTree>
    <p:extLst>
      <p:ext uri="{BB962C8B-B14F-4D97-AF65-F5344CB8AC3E}">
        <p14:creationId xmlns:p14="http://schemas.microsoft.com/office/powerpoint/2010/main" xmlns="" val="13694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Вначале были стенки. И стенки были… Разные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333" y="2214121"/>
            <a:ext cx="5842686" cy="43581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04310" y="1518640"/>
            <a:ext cx="6014260" cy="44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755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ru-wallp.com/w/2010/12/11/133850%D0%93%D0%B5%D1%80%D0%BE%D0%B9%20%D0%B8%D0%B7%20%D1%84%D0%B8%D0%BB%D1%8C%D0%BC%D0%B0%20%D0%A2%D1%80%D0%BE%D0%B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0" y="-503932"/>
            <a:ext cx="12192000" cy="736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Но мы хотели большего!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4055" y="6131433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В конце концов именно такие мотоциклы были в фильме. 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31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300</TotalTime>
  <Words>568</Words>
  <Application>Microsoft Office PowerPoint</Application>
  <PresentationFormat>Произвольный</PresentationFormat>
  <Paragraphs>100</Paragraphs>
  <Slides>34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5" baseType="lpstr">
      <vt:lpstr>Ион</vt:lpstr>
      <vt:lpstr>Tron</vt:lpstr>
      <vt:lpstr>Игра Трон:</vt:lpstr>
      <vt:lpstr>Состав разработчиков:</vt:lpstr>
      <vt:lpstr>НАШЕ ОБЩЕЕ ФОТО!!! ДА, ***, ЗДЕСЬ БУДЕТ НАШЕ С ВАМИ ФОТО!!!</vt:lpstr>
      <vt:lpstr>Предыстория,  или с чего все  начиналось:</vt:lpstr>
      <vt:lpstr>Мы нашли обои с красивыми модельками, как, например эта:</vt:lpstr>
      <vt:lpstr>Или эта…</vt:lpstr>
      <vt:lpstr>Вначале были стенки. И стенки были… Разные</vt:lpstr>
      <vt:lpstr>Но мы хотели большего!</vt:lpstr>
      <vt:lpstr>И медленно, но верно, они появились</vt:lpstr>
      <vt:lpstr>Меееедленно….</vt:lpstr>
      <vt:lpstr>Но верно!</vt:lpstr>
      <vt:lpstr>Он совершенствовался, вместе с нашими навыками работы в 3Ds MAX</vt:lpstr>
      <vt:lpstr>И, наконец, он приобрел свой истинный облик!</vt:lpstr>
      <vt:lpstr>И, согласитесь, похож </vt:lpstr>
      <vt:lpstr>Потом мы начали  писать движок  </vt:lpstr>
      <vt:lpstr>Порой проблемы удавалось решить дипломатическим путем</vt:lpstr>
      <vt:lpstr>Но мы не сдавались, прям как герои этого фильма!</vt:lpstr>
      <vt:lpstr>В конце концов ФизТех всегда преодолевал все трудности</vt:lpstr>
      <vt:lpstr>В первой версии были боты. Но нам хотелось играть с реальными игроками...</vt:lpstr>
      <vt:lpstr>И это было непросто. </vt:lpstr>
      <vt:lpstr>Ведь сперва на каждого клиента сервер смотрел удивленными глазами и думал, кто же они…  </vt:lpstr>
      <vt:lpstr>Потом он даже научился с ними взаимодействовать</vt:lpstr>
      <vt:lpstr>Хотя на некоторые его  аспекты мы до  сих пор  смотрим с  удивлением</vt:lpstr>
      <vt:lpstr>Оставалась графика</vt:lpstr>
      <vt:lpstr>Кстати, в фильме она тоже из такой:</vt:lpstr>
      <vt:lpstr>Стала такой:</vt:lpstr>
      <vt:lpstr>А наша стала такой:</vt:lpstr>
      <vt:lpstr>Процесс разработки: Прост, как кастрюля вареной морковки</vt:lpstr>
      <vt:lpstr>Репозиторий на GitHub:</vt:lpstr>
      <vt:lpstr>Общая структура проекта</vt:lpstr>
      <vt:lpstr>Общая структура проекта</vt:lpstr>
      <vt:lpstr>Дальнейшее развитие:</vt:lpstr>
      <vt:lpstr>А сыргать?)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Tron</dc:title>
  <dc:creator>Corsac</dc:creator>
  <cp:lastModifiedBy>LENOVO</cp:lastModifiedBy>
  <cp:revision>43</cp:revision>
  <dcterms:created xsi:type="dcterms:W3CDTF">2014-05-26T12:00:45Z</dcterms:created>
  <dcterms:modified xsi:type="dcterms:W3CDTF">2014-05-27T08:18:56Z</dcterms:modified>
</cp:coreProperties>
</file>